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4" r:id="rId2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B5B2-1632-0233-04BA-172BB158D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17090-F10C-E19A-B869-6EF8B9A49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78EC7-5CE2-5CD4-3D0D-4253302B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E6A4-9BAC-9E68-96C9-8FFBE696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B82A0-B423-5BF5-0619-3CDB0387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86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2BF8-636D-20DD-DD2A-9582A9F2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DB9CF-53C7-6996-3E53-28F4A73B1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F11CE-0E7F-5975-5CB4-6149A8310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D9A9B-1356-AF54-8DFC-FCE819E5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D725-593A-3972-632A-8ECAF378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13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0A61D-8D5C-56E0-FEB4-7209377C0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D81C5-930E-CAE9-40FA-193A47463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1755-BE87-FA6D-D852-EE3C183B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DE3E0-C426-44C3-9ECF-44CB5FFB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FE49F-324F-1829-2CD2-F1701A3B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87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66FC-4BB7-2356-E40E-82F4E867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48E45-C3D5-BF7C-A54F-8EEA357F3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C696C-A7DC-A697-05BF-F8D36531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1F7E6-F55A-B9F1-8E4E-3552A6B1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5965B-5B81-E86C-BE87-CC172163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75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5260-3F08-978A-6868-99E8FDB22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F1D25-3F4E-6F4E-46F3-52D945942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FFF2A-74B5-0EC8-EF2B-96C29951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26532-D1A2-18C1-B366-E9D68E35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CF8E8-B050-B970-3A06-871EE4F9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36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DD3A-11D3-2DBF-1943-07EE2D48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19D23-9D49-9C77-9453-5749115DA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04987-EA1E-06A3-6119-2E5D75A79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9243-BED5-F38C-4CDA-E2A6F1C0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7BC9E-F2B7-7F80-FB50-F0707AD1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AC07-7ECC-ABE8-77FF-7D9AB96C4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42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EDE9-8F5B-87AD-CD87-3A8CE2EF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12E22-05F7-7388-D65C-23A2E2939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A76F2-556E-B2B2-D84C-093D29C4A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9806D-EAA8-B5E4-D398-E881EF1C2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169A8-35F9-78E9-E096-3D67C7BC0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F2A90-B6B8-326A-55E4-EE987389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FB32C5-BB84-ED94-2D88-DD83C44D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510F60-1174-12BF-29E5-3F7236BF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474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0129C-01F1-6B19-0B65-8C4FE3B2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5E92F-5C97-17BA-B78A-A8146B46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061C7-79A9-4A37-5682-02426FBC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7C641-19D4-DE0F-41D2-1207FEE1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70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6C618-2836-9736-C44B-C0361704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9E73E-0530-8622-C781-D5D15007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CABC-426A-3759-C374-7B3E725DC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87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442B-4CA4-A684-E736-D2280A0A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54E2-CFFF-7FD4-865A-53E0737ED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58F0C-00F3-0BE7-E1B8-818D504BC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31A9-763C-7FF8-60ED-B2AA6DDD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6B38F-3469-5D11-06C9-50E707976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F8326-2146-13C3-A543-C64B0179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35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0058-0B63-AF1A-61F0-D83B3CD8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7864D-45AA-BA2D-E418-6BF0F96AE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B9F1F-C21C-622F-6563-DF5B602E2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656DE-9C61-94DE-77BA-69465D232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56BC1-4AD7-92F0-203D-C09A3A89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66264-4870-2505-4A30-52879EB3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3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2C26E7-4973-607D-CC0E-9BC9A5DC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0869B-4A38-1718-F0AE-B7EAD7199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827B1-C95F-9C07-8FE2-18F0AA44A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9D71E-D32B-4008-8A20-9F682298A115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F3137-E666-28B9-EE4A-6E47B3D80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1D4DD-67B6-E7E9-081C-E613359F6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94029-ACC2-4065-B01F-3AACE878D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414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oster of a school">
            <a:extLst>
              <a:ext uri="{FF2B5EF4-FFF2-40B4-BE49-F238E27FC236}">
                <a16:creationId xmlns:a16="http://schemas.microsoft.com/office/drawing/2014/main" id="{9207E1EA-9BEB-BB95-1922-0843EC443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oster of a school&#10;&#10;AI-generated content may be incorrect.">
            <a:extLst>
              <a:ext uri="{FF2B5EF4-FFF2-40B4-BE49-F238E27FC236}">
                <a16:creationId xmlns:a16="http://schemas.microsoft.com/office/drawing/2014/main" id="{EA1ABEFC-0713-CD21-852C-E0A73ED95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3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8)">
            <a:extLst>
              <a:ext uri="{FF2B5EF4-FFF2-40B4-BE49-F238E27FC236}">
                <a16:creationId xmlns:a16="http://schemas.microsoft.com/office/drawing/2014/main" id="{3E78BD15-4D7A-C6F0-45AA-9EE1993054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5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9)">
            <a:extLst>
              <a:ext uri="{FF2B5EF4-FFF2-40B4-BE49-F238E27FC236}">
                <a16:creationId xmlns:a16="http://schemas.microsoft.com/office/drawing/2014/main" id="{EDF2B30D-B954-1465-DF9E-331E3DCF37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0)">
            <a:extLst>
              <a:ext uri="{FF2B5EF4-FFF2-40B4-BE49-F238E27FC236}">
                <a16:creationId xmlns:a16="http://schemas.microsoft.com/office/drawing/2014/main" id="{7AE199B2-96F9-D8DA-C0F3-2EA6D4EF74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7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1)">
            <a:extLst>
              <a:ext uri="{FF2B5EF4-FFF2-40B4-BE49-F238E27FC236}">
                <a16:creationId xmlns:a16="http://schemas.microsoft.com/office/drawing/2014/main" id="{1E933FB9-FE04-603A-67ED-AB76E0006C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11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2)">
            <a:extLst>
              <a:ext uri="{FF2B5EF4-FFF2-40B4-BE49-F238E27FC236}">
                <a16:creationId xmlns:a16="http://schemas.microsoft.com/office/drawing/2014/main" id="{7626069E-E1FD-0F2A-7446-7478F71853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93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3)">
            <a:extLst>
              <a:ext uri="{FF2B5EF4-FFF2-40B4-BE49-F238E27FC236}">
                <a16:creationId xmlns:a16="http://schemas.microsoft.com/office/drawing/2014/main" id="{E43CFE9D-C3E1-4F83-B556-774E430E9F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0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4)">
            <a:extLst>
              <a:ext uri="{FF2B5EF4-FFF2-40B4-BE49-F238E27FC236}">
                <a16:creationId xmlns:a16="http://schemas.microsoft.com/office/drawing/2014/main" id="{12FB9DD3-9DB5-A33F-AC29-4DBF2F11E3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4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7)">
            <a:extLst>
              <a:ext uri="{FF2B5EF4-FFF2-40B4-BE49-F238E27FC236}">
                <a16:creationId xmlns:a16="http://schemas.microsoft.com/office/drawing/2014/main" id="{E281C6CA-F3D7-36EF-305B-1F9AF562A4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21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5)">
            <a:extLst>
              <a:ext uri="{FF2B5EF4-FFF2-40B4-BE49-F238E27FC236}">
                <a16:creationId xmlns:a16="http://schemas.microsoft.com/office/drawing/2014/main" id="{028CA6B6-0ACD-9128-0526-77FA209445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8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0)">
            <a:extLst>
              <a:ext uri="{FF2B5EF4-FFF2-40B4-BE49-F238E27FC236}">
                <a16:creationId xmlns:a16="http://schemas.microsoft.com/office/drawing/2014/main" id="{287974D3-2E27-4B63-96C1-3C56D6B0F5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5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1)">
            <a:extLst>
              <a:ext uri="{FF2B5EF4-FFF2-40B4-BE49-F238E27FC236}">
                <a16:creationId xmlns:a16="http://schemas.microsoft.com/office/drawing/2014/main" id="{9B1C37EE-344B-45A5-9CA3-7EFAD708AD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5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2)">
            <a:extLst>
              <a:ext uri="{FF2B5EF4-FFF2-40B4-BE49-F238E27FC236}">
                <a16:creationId xmlns:a16="http://schemas.microsoft.com/office/drawing/2014/main" id="{B24993B3-0B49-652C-038B-346F393C58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6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3)">
            <a:extLst>
              <a:ext uri="{FF2B5EF4-FFF2-40B4-BE49-F238E27FC236}">
                <a16:creationId xmlns:a16="http://schemas.microsoft.com/office/drawing/2014/main" id="{98A0CC34-828D-F1D9-335E-BBC202C9EF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71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4)">
            <a:extLst>
              <a:ext uri="{FF2B5EF4-FFF2-40B4-BE49-F238E27FC236}">
                <a16:creationId xmlns:a16="http://schemas.microsoft.com/office/drawing/2014/main" id="{74F4D543-BE48-6CAD-EECF-9B19957AE0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5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5)">
            <a:extLst>
              <a:ext uri="{FF2B5EF4-FFF2-40B4-BE49-F238E27FC236}">
                <a16:creationId xmlns:a16="http://schemas.microsoft.com/office/drawing/2014/main" id="{A9E245DD-CEFA-E076-6082-1F2FD2ACA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6)">
            <a:extLst>
              <a:ext uri="{FF2B5EF4-FFF2-40B4-BE49-F238E27FC236}">
                <a16:creationId xmlns:a16="http://schemas.microsoft.com/office/drawing/2014/main" id="{74694083-72DD-1A23-409E-C9C875FF53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6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7)">
            <a:extLst>
              <a:ext uri="{FF2B5EF4-FFF2-40B4-BE49-F238E27FC236}">
                <a16:creationId xmlns:a16="http://schemas.microsoft.com/office/drawing/2014/main" id="{CD37D7F2-010C-9A9B-4EAD-1946242A07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6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393894D44AEF4C9AB06072A2451867" ma:contentTypeVersion="4" ma:contentTypeDescription="Create a new document." ma:contentTypeScope="" ma:versionID="9d57c84993ef3fa9ddae3a17eb22341d">
  <xsd:schema xmlns:xsd="http://www.w3.org/2001/XMLSchema" xmlns:xs="http://www.w3.org/2001/XMLSchema" xmlns:p="http://schemas.microsoft.com/office/2006/metadata/properties" xmlns:ns3="b2e1af13-f8c1-4efe-8a19-7e1bc541b88d" targetNamespace="http://schemas.microsoft.com/office/2006/metadata/properties" ma:root="true" ma:fieldsID="3d1ff70de1e9ab6f61d3463c5cc1ecc4" ns3:_="">
    <xsd:import namespace="b2e1af13-f8c1-4efe-8a19-7e1bc541b88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e1af13-f8c1-4efe-8a19-7e1bc541b88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6E591C-402A-4608-9BE9-170E5C87F093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b2e1af13-f8c1-4efe-8a19-7e1bc541b88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38A3A21-86FF-49D1-9985-514C544D15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4B105C-B54A-4AF1-A133-A7E18A27F8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e1af13-f8c1-4efe-8a19-7e1bc541b8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Sumit Kumar</dc:creator>
  <cp:lastModifiedBy>Sumit Kumar</cp:lastModifiedBy>
  <cp:revision>2</cp:revision>
  <dcterms:created xsi:type="dcterms:W3CDTF">2025-11-04T03:45:47Z</dcterms:created>
  <dcterms:modified xsi:type="dcterms:W3CDTF">2025-11-04T06:05:34Z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0x0101008D393894D44AEF4C9AB06072A2451867</vt:lpwstr>
  </property>
</Properties>
</file>